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kiosk restart="4294967295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B00FC8E-F3E3-45FC-9423-C4756F6A1B7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27E82F-DC5B-4FBA-B65D-CF42F5575EA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75E57B-EB15-49B7-80D3-89E5587C724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163BD5-9212-425C-82B2-0B3E2E51D900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AF07B02-A61B-47B5-91C2-25C78CCEBF29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8451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55B8FBC-3AAC-4704-9986-73279D3821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F1FB473-E1DD-485E-9FB3-AFE6A38D87D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zxx-none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C7A21C64-5FA0-46E0-9D99-EBEF8049BA9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F14DBA-07AF-4EF2-A1E3-3EC3C238AE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AA6CCC-BA1C-4FB5-803A-1CB7B3033EC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732ADB-22DE-4291-A5A8-FA5E7CE8C1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5503201D-FBB0-418E-BBF7-9F50C622CB6E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0884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zx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DB5F4C-B3E0-467A-8535-A6F93FD8BA1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B4D259-2472-4372-BAAC-CDD78AFD7DC0}" type="slidenum">
              <a:t>1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D991D81-DA0D-4163-B746-63C69499B8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15EC170-C332-4877-91C7-532B136CB1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zxx-none"/>
              <a:t>ШК</a:t>
            </a:r>
          </a:p>
          <a:p>
            <a:pPr lvl="0"/>
            <a:endParaRPr lang="zx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24221C-09E5-4782-95B8-F27A2E01F2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834BE4B-E50C-43A5-8C29-E0A995F6282D}" type="slidenum">
              <a:t>10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94BC065-AFD7-49CE-9113-1D469ABDC6A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CC2EC3A-8C9E-4595-AA66-63F8F2B152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2E9FC0-795B-4FDA-B088-E9BCDAD50A2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931F3D7-863A-40B5-8124-3013ECEC15DE}" type="slidenum">
              <a:t>11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F08B84A-E4C7-4629-96CD-FF4DE9FFE77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EBBF528-534E-4ACA-ACDB-7664B4136E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DB4F2-1C1B-4163-9F32-B9881C4CC42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5388695-248C-42AD-B91D-53147C94AAB6}" type="slidenum">
              <a:t>12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20B060-9C46-4653-9178-3C07A7B47E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269C3F8-5D29-42AC-B70C-4D1E4982B3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CE90-C585-46B5-B25D-FA90F224CE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00A5017-EF70-4367-81C4-8D08AD98D8C1}" type="slidenum">
              <a:t>13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5E765AC-16AD-4C22-A5BB-954FFC85D9E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63764F5-86CD-4BD9-B22A-2503C1CAA1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61DA9C-FD33-45F6-B171-F0EAC30626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CF0A0BB-6117-46E5-AB67-15D1AEF03265}" type="slidenum">
              <a:t>14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467AAF1-4C5D-44CF-97D4-3055B0F642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1634BB6-4540-4722-A8B8-52F56AC452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C55B5-D3C1-43F1-B690-317AF2A4D7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415F25-8843-4342-A510-1C99E041D92E}" type="slidenum">
              <a:t>15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8E028-C6AC-47E8-8A2F-DA13CEFD67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C4F2841-6458-4476-8E66-248B470E2F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28E5C5-0412-40F9-86B3-041F948DF5A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2A1B61A-F2F0-4828-A443-3F4B430CB0BD}" type="slidenum">
              <a:t>16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81713D-1D24-41CA-B30C-9AA34CC156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0FD5A86-216F-49F0-A535-30601B830AC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E249E0-ECA1-4295-B3D5-C5B59F67217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B47C1C5-2B27-4808-9482-91A2E6C08B5F}" type="slidenum">
              <a:t>2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DDE529-2F6D-421C-9AC0-9E4C49B67C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1796E6B-D7CD-40BA-AB26-971D53E834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7B5B47-AA68-40EC-8C72-D2150536FB8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3F66856-91C1-42A7-95CE-1E103B821BCB}" type="slidenum">
              <a:t>3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7C2B858-5D9A-4B78-B627-694FE7D9734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C58494B-3762-4847-AF3E-A2E5BF6B26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AA8575-3A6F-4387-8FB9-0CB7D8724DB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9D8BD7E-4FF4-4FD0-AA46-7C7ABDEF931B}" type="slidenum">
              <a:t>4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CE2586-3D84-4472-9D0D-976D6B98590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57ACB1-97A9-43B1-B4CD-C2B79C6ED7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056D83-E6AF-4EFF-B2CC-0C083558EB2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FEEDCDC-4870-40F9-A349-F280F2660249}" type="slidenum">
              <a:t>5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D02F13A-B138-4454-8DEC-FF862E5EC1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6AAC9F3-8F9F-4C56-A8AF-DA8564769C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B5F433-C972-4D7B-9421-44EB54F215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4D88D40-F7FE-4C65-A121-74F2498CA9B2}" type="slidenum">
              <a:t>6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E6981F6-2DF0-478F-AEB9-9E81BC3B30A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978C4E0-1B0A-4F2D-B07B-A26002A427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CD064-F5DC-4C27-BAF0-BE517418F1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2D5D0A-296E-41D1-8E42-E4CA07DEFB7D}" type="slidenum">
              <a:t>7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2A4E21C-4173-4522-8095-13ECF738ABB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63E3137-CA3B-4C83-B8B8-E708820DB16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1D6251-C631-40D7-BDA9-F8B52A9322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97F036-0508-4A53-9051-255B1C06D9DD}" type="slidenum">
              <a:t>8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15BEDAD-5F0E-4004-96A4-1F668472407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86A393B-378B-47B7-B586-540EC0DCBE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EEB1E3-10AE-4274-B6C9-31C06F87BF2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9753A16-1B8A-4950-AC7C-EC61627150A8}" type="slidenum">
              <a:t>9</a:t>
            </a:fld>
            <a:endParaRPr lang="zxx-none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1D49ED-FAD5-4B3C-B862-2AF3AEB436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94A3797-6618-4DE5-9796-8A2650DB34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zx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8C4DD-0AD9-47A4-8EF9-B8EB727E6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CC0D62-58F8-4326-B206-ED24E5FEF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26B51-0E52-4203-93E9-7D62EB56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4800F-2CC7-4AE0-B01C-DA24FE1C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FF22F-15C6-4F68-AE0C-783C9D35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5892D5-BF94-4E2C-BDFA-7CA5689E3207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18183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F77B3-EF78-48FE-BA1E-5C0BC735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93283E-0704-4863-8C75-5DCA909F4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132B11-EF30-4475-8B19-490E24B2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0E5BC2-212B-4493-9C21-AD5DEFB8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A62D37-F643-4327-A9A0-FEF4E373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F19CD6-BAC9-482E-8FC4-5ADAD5E96045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67379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16CB2D-2454-4068-BE3A-E5F8B0012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60ABBC-40D4-4E41-8F9F-800DCB19D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53F46-86CA-4D42-81FA-D001D3D1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AF248-3A8A-48AD-8B9D-CA3BD123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446900-A2CD-4080-A7BD-1C20992C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C6DB4C-2276-4BEF-8841-B74FB23BEC80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13313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C06D3-F933-491C-8FB5-E603B4C6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0ADB90-CB7B-40D5-96B3-4688B8137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3A26DE-3088-45E0-8020-EB96BB7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E4952-51C5-4D1B-8000-A24C85F1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ED6078-8D96-4155-8562-D82BF9EA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006349-89C7-4F01-BB76-C256877E5F67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51370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C8F40-B08D-4FC7-AEF8-F06B93178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99861-BED0-4A66-93D1-C6C56E1E6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550217-1B25-4738-A715-9DAB30F3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59B611-81A0-4881-932A-7E77EBF5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3AFD8-A71E-435D-8F90-EA5472EF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57AEB-5EF7-471D-8D66-9ADF2BFF392F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366232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1D279-12AD-4E8B-966B-D72179E7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C26AF-82C6-4AF0-8CBC-1E983073D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12202-05CD-4B5C-9565-A3FADF033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B75DB1-7891-4DF8-B770-E52B82DE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DBD0D7-C709-405C-8A67-5453C5EA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E350B9-A5E9-4B53-9178-A5E2A647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B95BDE-D75F-4BD1-9965-B03DDC3606A9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6122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6FB47-B11D-4A3C-9DA7-E8D1A2BB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DE8CE-2BE3-4805-8630-6A92F311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3B900D-F4D7-4481-B766-0408DF851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1D6DE2-B271-4827-9B66-ED41EB268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387DCD-16D6-4B77-B6B9-1B726BD1A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7DC5FC-7071-4A1F-9C27-79820548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EF049A-B328-46E6-A2F3-532810A5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F87027-6E05-49C2-AC35-E705E0FD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739249-B4E2-4E6A-B0EB-759F612EF74D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297173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54BC1-7670-4085-85E6-FB063B30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9023BE-C5D2-4E0D-A02C-268CFB99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EAA705-BBCA-49DD-9E28-4CD9A50B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2861C2-6C88-4EF9-8E2E-7787E44C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B60261-256A-451F-AFBC-6F6FF146724A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141130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7DBFF8-22AF-4A5B-89B6-4A25EACA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BA4A2C-F337-4885-A2CB-85DC3BB4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910487-76B1-4F9E-BA23-2FF44542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B7C603-6504-488C-A2DD-6E78351C60EA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8592326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8156A-8614-4042-BB18-0D7BB20F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B9B16-75FF-40C8-98A5-7325B377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3EBB74-2334-482E-9421-9D10C2663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D4E6BD-F096-4230-9837-CF49AE7B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C2CFE3-BDB9-493F-A783-897DC7418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750C4-E8A5-413C-8B46-08E74373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49EC47-5DEC-439D-9A84-ED85C164B4E2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58098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D4F42-D713-4677-8722-C0477372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8CB9CE-528B-4CFF-8897-DAC6E521A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4AE397-881E-4432-8500-C66A47D5D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4FDD1-7648-44EC-8486-D1619FA1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AF3143-A6DA-433B-96F9-B44E074C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x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1247F6-13EB-4B73-936F-9937624E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D12458-A11C-497F-B2CC-2B2A7B652259}" type="slidenum">
              <a:t>‹#›</a:t>
            </a:fld>
            <a:endParaRPr lang="zxx-none"/>
          </a:p>
        </p:txBody>
      </p:sp>
    </p:spTree>
    <p:extLst>
      <p:ext uri="{BB962C8B-B14F-4D97-AF65-F5344CB8AC3E}">
        <p14:creationId xmlns:p14="http://schemas.microsoft.com/office/powerpoint/2010/main" val="43852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037FC-BD38-41B3-810C-FD8631486F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zx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BEE32A-954D-48B2-B388-173737BC4E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zx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4CEE1-42D5-4888-8C5C-627ABDA1EF2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538AD-CDBC-4E3A-B507-4AAC95E8232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zx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959FD-565B-4D5D-92B1-B22E334328F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zx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751BEFE2-7840-4004-B018-90A7627BC2A2}" type="slidenum">
              <a:t>‹#›</a:t>
            </a:fld>
            <a:endParaRPr lang="zx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zx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zxx-none" sz="3200" b="0" i="0" u="none" strike="noStrike" kern="1200">
          <a:ln>
            <a:noFill/>
          </a:ln>
          <a:latin typeface="Arial" pitchFamily="18"/>
          <a:cs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9858-7586-4544-943E-BAEBA9AE75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20000" y="1686599"/>
            <a:ext cx="6731640" cy="3713400"/>
          </a:xfrm>
        </p:spPr>
        <p:txBody>
          <a:bodyPr/>
          <a:lstStyle/>
          <a:p>
            <a:pPr lvl="0"/>
            <a:r>
              <a:rPr lang="zxx-none" i="1">
                <a:solidFill>
                  <a:srgbClr val="000099"/>
                </a:solidFill>
                <a:latin typeface="Times New Roman" pitchFamily="18"/>
              </a:rPr>
              <a:t>"Уроки доброты"</a:t>
            </a:r>
            <a:br>
              <a:rPr lang="zxx-none" i="1">
                <a:solidFill>
                  <a:srgbClr val="000099"/>
                </a:solidFill>
                <a:latin typeface="Times New Roman" pitchFamily="18"/>
              </a:rPr>
            </a:br>
            <a:r>
              <a:rPr lang="zxx-none" i="1">
                <a:solidFill>
                  <a:srgbClr val="000099"/>
                </a:solidFill>
                <a:latin typeface="Times New Roman" pitchFamily="18"/>
              </a:rPr>
              <a:t> в младшей группе воскресной школы при храме Преображения Господня </a:t>
            </a:r>
            <a:br>
              <a:rPr lang="zxx-none" i="1">
                <a:solidFill>
                  <a:srgbClr val="000099"/>
                </a:solidFill>
                <a:latin typeface="Times New Roman" pitchFamily="18"/>
              </a:rPr>
            </a:br>
            <a:r>
              <a:rPr lang="zxx-none" i="1">
                <a:solidFill>
                  <a:srgbClr val="000099"/>
                </a:solidFill>
                <a:latin typeface="Times New Roman" pitchFamily="18"/>
              </a:rPr>
              <a:t>г.Иваново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DBC484F-C7C2-4F49-BB43-2D297EBB622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2519" y="1310760"/>
            <a:ext cx="6657479" cy="498924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1C61D0C-4F04-43F6-BB76-B3903775635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000" y="180000"/>
            <a:ext cx="6840000" cy="4860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D76F9E-83A7-4E3A-9844-AD54E88CE2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80000" y="5309640"/>
            <a:ext cx="7560000" cy="1350360"/>
          </a:xfrm>
        </p:spPr>
        <p:txBody>
          <a:bodyPr/>
          <a:lstStyle/>
          <a:p>
            <a:pPr lvl="0"/>
            <a:r>
              <a:rPr lang="zxx-none" sz="4800" b="1" i="1"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</a:rPr>
              <a:t>В подготовке к праздникам...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C6A7B49-B9DC-4D0F-B91B-927F515BBDE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39920" y="1310760"/>
            <a:ext cx="7480079" cy="4989240"/>
          </a:xfrm>
        </p:spPr>
      </p:pic>
    </p:spTree>
  </p:cSld>
  <p:clrMapOvr>
    <a:masterClrMapping/>
  </p:clrMapOvr>
  <p:transition spd="med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9BD8532-0694-4870-9927-C14A5FFF8EF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7359" y="1310760"/>
            <a:ext cx="7532640" cy="4989240"/>
          </a:xfrm>
        </p:spPr>
      </p:pic>
    </p:spTree>
  </p:cSld>
  <p:clrMapOvr>
    <a:masterClrMapping/>
  </p:clrMapOvr>
  <p:transition spd="med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A9DEF-AFAF-4549-BB4D-D8F556456A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800000" y="4320000"/>
            <a:ext cx="13680000" cy="4140000"/>
          </a:xfrm>
        </p:spPr>
        <p:txBody>
          <a:bodyPr>
            <a:spAutoFit/>
          </a:bodyPr>
          <a:lstStyle/>
          <a:p>
            <a:pPr lvl="0"/>
            <a:r>
              <a:rPr lang="zxx-none" sz="5400" b="1" i="1">
                <a:solidFill>
                  <a:srgbClr val="000000"/>
                </a:solidFill>
                <a:latin typeface="Times New Roman" pitchFamily="18"/>
              </a:rPr>
              <a:t>Cпасибо за внимание!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09CD0CD-5901-4254-840E-178158179AF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00000" y="230760"/>
            <a:ext cx="7020000" cy="5169240"/>
          </a:xfr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11BF0E-FCAC-418A-BBAA-35FA7BD4CAF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br>
              <a:rPr lang="zxx-none" sz="2800" b="1" i="1"/>
            </a:br>
            <a:r>
              <a:rPr lang="zxx-none" sz="2800" b="1" i="1"/>
              <a:t>Сайты полезные для педагогов воскресных школ: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1C499A-B56A-49C5-9E71-6FE2F5DDB3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8360" y="1080000"/>
            <a:ext cx="8531640" cy="6168240"/>
          </a:xfrm>
        </p:spPr>
        <p:txBody>
          <a:bodyPr/>
          <a:lstStyle/>
          <a:p>
            <a:pPr lvl="0"/>
            <a:endParaRPr lang="zxx-none" sz="2400" b="1" i="1"/>
          </a:p>
          <a:p>
            <a:pPr lvl="0">
              <a:buSzPct val="45000"/>
              <a:buFont typeface="StarSymbol"/>
              <a:buChar char="●"/>
            </a:pPr>
            <a:r>
              <a:rPr lang="zxx-none" sz="2400" b="1" i="1"/>
              <a:t>1. https://vk.com/voshkola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400" b="1" i="1"/>
              <a:t>Воскресная школа: всё для педагогов и родителей Преподавание ОПК. Обычные и воскресные школы. Помощь учителям. Православное воспитание.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400" b="1" i="1"/>
              <a:t>2. http://umdobro.ru/bibliotekaryam-i-chitatelyam/683/686/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400" b="1" i="1"/>
              <a:t>Умный+добрый Детская развивающая программа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400" b="1" i="1"/>
              <a:t>3. https://www.maam.ru/detskijsad/kukly-i-neobhodimye-po..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400" b="1" i="1"/>
              <a:t>МААМ.ru Международный образовательный портал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400" b="1" i="1"/>
              <a:t>4.https://school.orthpatr.ru/about</a:t>
            </a:r>
          </a:p>
          <a:p>
            <a:pPr lvl="0">
              <a:buSzPct val="45000"/>
              <a:buFont typeface="StarSymbol"/>
              <a:buChar char="●"/>
            </a:pPr>
            <a:endParaRPr lang="zxx-none" sz="150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602800B-B451-4725-BDC0-6D0D12CFF5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8360" y="996120"/>
            <a:ext cx="9071640" cy="5855399"/>
          </a:xfrm>
        </p:spPr>
        <p:txBody>
          <a:bodyPr/>
          <a:lstStyle/>
          <a:p>
            <a:pPr lvl="0"/>
            <a:r>
              <a:rPr lang="zxx-none" sz="2200" b="1" i="1"/>
              <a:t>ВОСКРЕСНАЯ ШКОЛА. САЙТ МЕТОДИЧЕСКОЙ ПОДДЕРЖКИ .НАЧАЛЬНОГО БОГОСЛОВСКОГО ОБРАЗОВАНИЯ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 i="1"/>
              <a:t>5.http://www.lv-surova.ru/nauk.htm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 i="1"/>
              <a:t>Сайт Людмилы Суровой. Бакалавр богословия. Автор трудов по христианской педагогике.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 i="1"/>
              <a:t>6.http://www.radostmoya.ru/project/rasskazy_o_svyatyh/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 i="1"/>
              <a:t>Сайт Радость моя.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 i="1"/>
              <a:t>7. https://deti.radiovera.ru/page/6/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 i="1"/>
              <a:t>Вопросы Веры и Фомы. ДЕТСКАЯ ХРИСТИАНСКАЯ АУДИО-ЭНЦИКЛОПЕДия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 i="1"/>
              <a:t>8.https://www.youtube.com/channel/UCnQjD4EqqlczuoRtJIfnpLg/feat..</a:t>
            </a:r>
          </a:p>
          <a:p>
            <a:pPr lvl="0">
              <a:buSzPct val="45000"/>
              <a:buFont typeface="StarSymbol"/>
              <a:buChar char="●"/>
            </a:pPr>
            <a:r>
              <a:rPr lang="zxx-none" sz="2200" b="1" i="1"/>
              <a:t>Людмила Сурова. Православная Педагогика</a:t>
            </a:r>
            <a:r>
              <a:rPr lang="zxx-none" sz="1500" b="1" i="1"/>
              <a:t>.</a:t>
            </a:r>
          </a:p>
        </p:txBody>
      </p:sp>
    </p:spTree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B1BDD-1366-4B1C-B3FB-927CA517FA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360" y="126000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zxx-none" i="1">
                <a:latin typeface="Times New Roman" pitchFamily="18"/>
              </a:rPr>
              <a:t>Совместная деятельность учеников,педагогов и родителей.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7ED2A31-DE71-4554-A5CF-15D0AA7966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2700000"/>
            <a:ext cx="756000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31C66DC-AA62-4B94-AAEE-B76F767E48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180000"/>
            <a:ext cx="666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A6592FC-CA14-4FF9-BB0C-FF408D8C10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88360" y="5397840"/>
            <a:ext cx="9071640" cy="1262160"/>
          </a:xfrm>
        </p:spPr>
        <p:txBody>
          <a:bodyPr/>
          <a:lstStyle/>
          <a:p>
            <a:pPr lvl="0"/>
            <a:r>
              <a:rPr lang="zxx-none" sz="4800" i="1">
                <a:latin typeface="Times New Roman" pitchFamily="18"/>
              </a:rPr>
              <a:t>Во время уроков...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0B03D16-6273-4E51-AF3E-5E1A5ECC005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1260000"/>
            <a:ext cx="6480000" cy="4860000"/>
          </a:xfrm>
        </p:spPr>
      </p:pic>
    </p:spTree>
  </p:cSld>
  <p:clrMapOvr>
    <a:masterClrMapping/>
  </p:clrMapOvr>
  <p:transition spd="med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35E7B15-D244-40B5-A71B-D93C4FA215E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5200" y="900000"/>
            <a:ext cx="8074800" cy="568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7B7EB1F-0008-4875-AC91-98F919921C7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25520" y="770760"/>
            <a:ext cx="5334480" cy="516924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70A5089-F68F-4705-A039-C4AC8E93DE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360" y="5757840"/>
            <a:ext cx="9071640" cy="1262160"/>
          </a:xfrm>
        </p:spPr>
        <p:txBody>
          <a:bodyPr/>
          <a:lstStyle/>
          <a:p>
            <a:pPr lvl="0"/>
            <a:r>
              <a:rPr lang="zxx-none" i="1">
                <a:latin typeface="Times New Roman" pitchFamily="18"/>
              </a:rPr>
              <a:t>Во время мероприятий и выставок...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AA1B8FF-553B-4106-8F6E-E2254BB262E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9920" y="1130760"/>
            <a:ext cx="7660079" cy="5169240"/>
          </a:xfrm>
        </p:spPr>
      </p:pic>
    </p:spTree>
  </p:cSld>
  <p:clrMapOvr>
    <a:masterClrMapping/>
  </p:clrMapOvr>
  <p:transition spd="med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64D92B4-32F1-405C-AEB8-10180FF2B22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1080000"/>
            <a:ext cx="6840000" cy="5220000"/>
          </a:xfrm>
        </p:spPr>
      </p:pic>
    </p:spTree>
  </p:cSld>
  <p:clrMapOvr>
    <a:masterClrMapping/>
  </p:clrMapOvr>
  <p:transition spd="med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2F63A8D-6F6D-4246-8641-FD07E9AD1F3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7560" y="1440000"/>
            <a:ext cx="6652440" cy="4989240"/>
          </a:xfrm>
        </p:spPr>
      </p:pic>
    </p:spTree>
  </p:cSld>
  <p:clrMapOvr>
    <a:masterClrMapping/>
  </p:clrMapOvr>
  <p:transition spd="med">
    <p:wheel spokes="1"/>
  </p:transition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230</Words>
  <Application>Microsoft Office PowerPoint</Application>
  <PresentationFormat>Широкоэкранный</PresentationFormat>
  <Paragraphs>41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StarSymbol</vt:lpstr>
      <vt:lpstr>Times New Roman</vt:lpstr>
      <vt:lpstr>Default</vt:lpstr>
      <vt:lpstr>"Уроки доброты"  в младшей группе воскресной школы при храме Преображения Господня  г.Иваново</vt:lpstr>
      <vt:lpstr>Совместная деятельность учеников,педагогов и родителей.</vt:lpstr>
      <vt:lpstr>Во время уроков...</vt:lpstr>
      <vt:lpstr>Презентация PowerPoint</vt:lpstr>
      <vt:lpstr>Презентация PowerPoint</vt:lpstr>
      <vt:lpstr>Во время мероприятий и выставок...</vt:lpstr>
      <vt:lpstr>Презентация PowerPoint</vt:lpstr>
      <vt:lpstr>Презентация PowerPoint</vt:lpstr>
      <vt:lpstr>Презентация PowerPoint</vt:lpstr>
      <vt:lpstr>Презентация PowerPoint</vt:lpstr>
      <vt:lpstr>В подготовке к праздникам...</vt:lpstr>
      <vt:lpstr>Презентация PowerPoint</vt:lpstr>
      <vt:lpstr>Презентация PowerPoint</vt:lpstr>
      <vt:lpstr>Cпасибо за внимание!</vt:lpstr>
      <vt:lpstr> Сайты полезные для педагогов воскресных школ: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"Уроки доброты"  в младшей группе воскресной школы при храме Преображения Господня  г.Иваново</dc:title>
  <dc:creator>Vera B</dc:creator>
  <cp:lastModifiedBy>Вера</cp:lastModifiedBy>
  <cp:revision>7</cp:revision>
  <dcterms:created xsi:type="dcterms:W3CDTF">2009-04-16T11:32:32Z</dcterms:created>
  <dcterms:modified xsi:type="dcterms:W3CDTF">2018-12-01T20:29:30Z</dcterms:modified>
</cp:coreProperties>
</file>