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 smtClean="0"/>
              <a:t>Опыт построения учебно-воспитательного процесса в Воскресной школе на приходе храма </a:t>
            </a:r>
            <a:br>
              <a:rPr lang="ru-RU" sz="2800" dirty="0" smtClean="0"/>
            </a:br>
            <a:r>
              <a:rPr lang="ru-RU" sz="2800" dirty="0" smtClean="0"/>
              <a:t>Преображения Господня</a:t>
            </a:r>
            <a:endParaRPr lang="ru-RU" sz="2800" dirty="0"/>
          </a:p>
        </p:txBody>
      </p:sp>
      <p:pic>
        <p:nvPicPr>
          <p:cNvPr id="8194" name="Picture 2" descr="F:\Доклад\День Победы 9 мая 2018 года\9 мая 2018 концерт\IMG_8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45" y="1772816"/>
            <a:ext cx="6196923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908721"/>
            <a:ext cx="2458615" cy="395237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/>
              <a:t> По благословению настоятеля  иерея Кирилла </a:t>
            </a:r>
            <a:r>
              <a:rPr lang="ru-RU" sz="1800" dirty="0" err="1"/>
              <a:t>Тумина</a:t>
            </a:r>
            <a:r>
              <a:rPr lang="ru-RU" sz="1800" dirty="0"/>
              <a:t> </a:t>
            </a:r>
            <a:r>
              <a:rPr lang="ru-RU" sz="1800" b="1" dirty="0"/>
              <a:t>6 мая в Духовно-просветительском центре Преображенского храма прошёл праздничный концерт</a:t>
            </a:r>
            <a:r>
              <a:rPr lang="ru-RU" sz="1800" dirty="0"/>
              <a:t>, посвящённый ветеранам Великой Отечественной  Победы!</a:t>
            </a:r>
            <a:endParaRPr lang="ru-RU" sz="1800" dirty="0"/>
          </a:p>
        </p:txBody>
      </p:sp>
      <p:pic>
        <p:nvPicPr>
          <p:cNvPr id="1026" name="Picture 2" descr="F:\Доклад\День Победы 9 мая 2018 года\9 мая 2018 концерт\IMG_83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92" y="908721"/>
            <a:ext cx="2817584" cy="18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Доклад\День Победы 9 мая 2018 года\9 мая 2018 концерт\IMG_8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69" y="908720"/>
            <a:ext cx="2862075" cy="1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Доклад\День Победы 9 мая 2018 года\9 мая 2018 концерт\IMG_8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36896"/>
            <a:ext cx="2736304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Доклад\День Победы 9 мая 2018 года\9 мая 2018 концерт\IMG_8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968" y="2965439"/>
            <a:ext cx="2862075" cy="18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2026568" cy="50405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/>
              <a:t>Для дорогих гостей свои выступления подготовили ученики воскресной школы при Преображенском храме, студенты Ивановского </a:t>
            </a:r>
            <a:r>
              <a:rPr lang="ru-RU" sz="1800" dirty="0" err="1"/>
              <a:t>муз.училища</a:t>
            </a:r>
            <a:r>
              <a:rPr lang="ru-RU" sz="1800" dirty="0"/>
              <a:t>. </a:t>
            </a:r>
            <a:endParaRPr lang="ru-RU" sz="1800" dirty="0"/>
          </a:p>
        </p:txBody>
      </p:sp>
      <p:pic>
        <p:nvPicPr>
          <p:cNvPr id="2050" name="Picture 2" descr="F:\Доклад\День Победы 9 мая 2018 года\9 мая 2018 концерт\IMG_79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412" y="836712"/>
            <a:ext cx="358932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оклад\День Победы 9 мая 2018 года\9 мая 2018 концерт\IMG_8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Доклад\День Победы 9 мая 2018 года\9 мая 2018 концерт\IMG_83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1872208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Доклад\День Победы 9 мая 2018 года\9 мая 2018 концерт\IMG_79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467" y="3891052"/>
            <a:ext cx="3035589" cy="20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3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2098576" cy="401012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/>
              <a:t>По окончании концерта для детей и родителей прошёл увлекательный мастер-класс по изготовлению броши к Дню Победы, провела который педагог воскресной школы Елена Александровна Груздева.</a:t>
            </a:r>
            <a:endParaRPr lang="ru-RU" sz="1800" dirty="0"/>
          </a:p>
        </p:txBody>
      </p:sp>
      <p:pic>
        <p:nvPicPr>
          <p:cNvPr id="3074" name="Picture 2" descr="F:\Доклад\День Победы 9 мая 2018 года\9 мая 2018 мастер-класс брошь\IMG_8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79" y="764704"/>
            <a:ext cx="2826059" cy="188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Доклад\День Победы 9 мая 2018 года\9 мая 2018 мастер-класс брошь\IMG_8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15" y="764704"/>
            <a:ext cx="2794025" cy="186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Доклад\День Победы 9 мая 2018 года\9 мая 2018 мастер-класс брошь\IMG_84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79" y="2924944"/>
            <a:ext cx="2828544" cy="18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Доклад\День Победы 9 мая 2018 года\9 мая 2018 мастер-класс брошь\IMG_84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915" y="2924944"/>
            <a:ext cx="2828544" cy="18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872885"/>
            <a:ext cx="2026568" cy="421196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Интересным решением обращения к памяти погибших в годы ВОВ стал мемориальный стенд «Стена памяти» на котором были представлены фотографии и документы о награждениях родственников учащихся воскресной школы</a:t>
            </a:r>
            <a:endParaRPr lang="ru-RU" sz="1800" dirty="0"/>
          </a:p>
        </p:txBody>
      </p:sp>
      <p:pic>
        <p:nvPicPr>
          <p:cNvPr id="4098" name="Picture 2" descr="F:\Доклад\День Победы 9 мая 2018 года\9 мая 2018 Книга памяти стенд ВШ\IMG_8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42" y="872885"/>
            <a:ext cx="3042085" cy="202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Доклад\День Победы 9 мая 2018 года\9 мая 2018 Книга памяти стенд ВШ\IMG_88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49" y="836712"/>
            <a:ext cx="3096345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оклад\День Победы 9 мая 2018 года\9 мая 2018 Книга памяти стенд ВШ\IMG_8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20616"/>
            <a:ext cx="3096345" cy="206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Доклад\День Победы 9 мая 2018 года\9 мая 2018 Книга памяти стенд ВШ\IMG_8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020616"/>
            <a:ext cx="3096344" cy="206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3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96397"/>
            <a:ext cx="2170584" cy="44244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На праздник Преображения Господня в школе традиционно был проведен концерт и благотворительная ярмарка</a:t>
            </a:r>
            <a:endParaRPr lang="ru-RU" sz="1800" dirty="0"/>
          </a:p>
        </p:txBody>
      </p:sp>
      <p:pic>
        <p:nvPicPr>
          <p:cNvPr id="5122" name="Picture 2" descr="F:\Доклад\19 августа 2018 г. Преображение\Преображение ВШ\IMG_8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03" y="3068960"/>
            <a:ext cx="3077833" cy="205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Доклад\19 августа 2018 г. Преображение\Преображение ВШ\IMG_8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39" y="3068960"/>
            <a:ext cx="3005171" cy="200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Доклад\19 августа 2018 г. Преображение\Преображение ВШ\IMG_81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14" y="678463"/>
            <a:ext cx="2937164" cy="195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Доклад\19 августа 2018 г. Преображение\Преображение ВШ\IMG_8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60" y="692696"/>
            <a:ext cx="2915816" cy="19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2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66463"/>
            <a:ext cx="2746648" cy="566462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 сентябре дети и преподаватели школы в паломнической поездке посетили Троице-Сергиеву лавру</a:t>
            </a:r>
            <a:endParaRPr lang="ru-RU" sz="1800" dirty="0"/>
          </a:p>
        </p:txBody>
      </p:sp>
      <p:pic>
        <p:nvPicPr>
          <p:cNvPr id="6146" name="Picture 2" descr="F:\Доклад\сентябрь 2018 г. Троице Серг Лавра Никит монастырь\IMG_84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9"/>
            <a:ext cx="4103638" cy="273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оклад\сентябрь 2018 г. Троице Серг Лавра Никит монастырь\IMG_84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068452" cy="2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5"/>
            <a:ext cx="1882551" cy="427494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 празднику Покрова Пресвятой Богородицы был представлен творческий проект «Покров над русской деревней», а также «Уроки доброты»</a:t>
            </a:r>
            <a:endParaRPr lang="ru-RU" sz="1800" dirty="0"/>
          </a:p>
        </p:txBody>
      </p:sp>
      <p:pic>
        <p:nvPicPr>
          <p:cNvPr id="7170" name="Picture 2" descr="F:\Доклад\октябрь 2018 г. Покров над Россией\ВШ уроки доброты\IMG_89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47" y="764704"/>
            <a:ext cx="3065425" cy="204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Доклад\октябрь 2018 г. Покров над Россией\ВШ уроки доброты\IMG_8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84928"/>
            <a:ext cx="3046584" cy="20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Доклад\октябрь 2018 г. Покров над Россией\ВШ уроки доброты\IMG_89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21284"/>
            <a:ext cx="3046584" cy="20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Доклад\октябрь 2018 г. Покров над Россией\ВШ уроки доброты\IMG_8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36" y="2999760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152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Опыт построения учебно-воспитательного процесса в Воскресной школе на приходе храма  Преображения Господня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10</cp:revision>
  <dcterms:created xsi:type="dcterms:W3CDTF">2018-11-29T21:59:42Z</dcterms:created>
  <dcterms:modified xsi:type="dcterms:W3CDTF">2018-11-29T23:34:26Z</dcterms:modified>
</cp:coreProperties>
</file>