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B076-EA48-4FBD-8A12-7B5A965D566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6E55-5772-470E-A79B-AC51573645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Пасха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меры работ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90" y="1556792"/>
            <a:ext cx="8158466" cy="4645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-993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экологии</a:t>
            </a:r>
          </a:p>
        </p:txBody>
      </p:sp>
      <p:pic>
        <p:nvPicPr>
          <p:cNvPr id="1026" name="Picture 2" descr="C:\Анины документы\Храмовая папка воскресной школы\Экология\пейзаж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935" y="1844824"/>
            <a:ext cx="2096545" cy="2893888"/>
          </a:xfrm>
          <a:prstGeom prst="rect">
            <a:avLst/>
          </a:prstGeom>
          <a:noFill/>
        </p:spPr>
      </p:pic>
      <p:pic>
        <p:nvPicPr>
          <p:cNvPr id="1027" name="Picture 3" descr="C:\Анины документы\Храмовая папка воскресной школы\Экология\пейзаж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857" y="1844824"/>
            <a:ext cx="2030209" cy="2893888"/>
          </a:xfrm>
          <a:prstGeom prst="rect">
            <a:avLst/>
          </a:prstGeom>
          <a:noFill/>
        </p:spPr>
      </p:pic>
      <p:pic>
        <p:nvPicPr>
          <p:cNvPr id="1028" name="Picture 4" descr="C:\Анины документы\Храмовая папка воскресной школы\Экология\пейзаж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2030209" cy="2893888"/>
          </a:xfrm>
          <a:prstGeom prst="rect">
            <a:avLst/>
          </a:prstGeom>
          <a:noFill/>
        </p:spPr>
      </p:pic>
      <p:pic>
        <p:nvPicPr>
          <p:cNvPr id="1030" name="Picture 6" descr="C:\Анины документы\Храмовая папка воскресной школы\Экология\пейзаж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4249" y="1844824"/>
            <a:ext cx="2096545" cy="289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Анины документы\Храмовая папка воскресной школы\Экология\пейзаж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99311" y="1545106"/>
            <a:ext cx="2568515" cy="3600000"/>
          </a:xfrm>
          <a:prstGeom prst="rect">
            <a:avLst/>
          </a:prstGeom>
          <a:noFill/>
        </p:spPr>
      </p:pic>
      <p:pic>
        <p:nvPicPr>
          <p:cNvPr id="5" name="Picture 7" descr="C:\Анины документы\Храмовая папка воскресной школы\Экология\пейзаж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84372" y="1564900"/>
            <a:ext cx="2608103" cy="3600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-993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экологии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-993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Рождество</a:t>
            </a:r>
          </a:p>
        </p:txBody>
      </p:sp>
      <p:pic>
        <p:nvPicPr>
          <p:cNvPr id="2050" name="Picture 2" descr="C:\Анины документы\Храмовая папка воскресной школы\2 Бу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39" y="1268760"/>
            <a:ext cx="3518837" cy="2520000"/>
          </a:xfrm>
          <a:prstGeom prst="rect">
            <a:avLst/>
          </a:prstGeom>
          <a:noFill/>
        </p:spPr>
      </p:pic>
      <p:pic>
        <p:nvPicPr>
          <p:cNvPr id="2051" name="Picture 3" descr="C:\Анины документы\Храмовая папка воскресной школы\2 Максим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551" y="4005344"/>
            <a:ext cx="3515641" cy="2520000"/>
          </a:xfrm>
          <a:prstGeom prst="rect">
            <a:avLst/>
          </a:prstGeom>
          <a:noFill/>
        </p:spPr>
      </p:pic>
      <p:pic>
        <p:nvPicPr>
          <p:cNvPr id="2052" name="Picture 4" descr="C:\Анины документы\Храмовая папка воскресной школы\1 Бу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8767" y="1268760"/>
            <a:ext cx="3515641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Пасхальный натюрморт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Тихоми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3439" y="1600200"/>
            <a:ext cx="639712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Пасхальный натюрморт</a:t>
            </a:r>
            <a:endParaRPr lang="ru-RU" dirty="0"/>
          </a:p>
        </p:txBody>
      </p:sp>
      <p:pic>
        <p:nvPicPr>
          <p:cNvPr id="4" name="Содержимое 3" descr="4.Богда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611" y="1600200"/>
            <a:ext cx="640277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Пасхальный натюрморт</a:t>
            </a:r>
            <a:endParaRPr lang="ru-RU" dirty="0"/>
          </a:p>
        </p:txBody>
      </p:sp>
      <p:pic>
        <p:nvPicPr>
          <p:cNvPr id="4" name="Содержимое 3" descr="6.Поп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247" y="1699611"/>
            <a:ext cx="6121506" cy="43271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Красная Пасха</vt:lpstr>
      <vt:lpstr>Слайд 2</vt:lpstr>
      <vt:lpstr>Слайд 3</vt:lpstr>
      <vt:lpstr>Слайд 4</vt:lpstr>
      <vt:lpstr>Пасхальный натюрморт</vt:lpstr>
      <vt:lpstr>Пасхальный натюрморт</vt:lpstr>
      <vt:lpstr>Пасхальный натюрморт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Пасха</dc:title>
  <dc:creator>Alexey</dc:creator>
  <cp:lastModifiedBy>Alexey</cp:lastModifiedBy>
  <cp:revision>3</cp:revision>
  <dcterms:created xsi:type="dcterms:W3CDTF">2018-11-30T18:09:57Z</dcterms:created>
  <dcterms:modified xsi:type="dcterms:W3CDTF">2018-11-30T18:29:58Z</dcterms:modified>
</cp:coreProperties>
</file>